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C318B-7825-4190-BC03-800690460A5D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3997E-C655-48CC-9457-9D9D5CA7D8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73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DF597-A1B6-43A4-9CCC-933C1F4B4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87A986-52F5-42DA-B7F1-2481FE9D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4EA9AF-45F9-4F40-A36B-0CC8B7E2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093F9-47A4-46C6-9797-6E9506E3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D8FC76-F952-487A-91E7-57EA8D49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41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DE49E3-965A-413E-8E01-39F529C5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CB72C6-9EBB-42CE-BA03-3D2B4D3D1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F77A67-AD16-4E73-BCAC-23625112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B6E996-E617-481B-BD31-2F0EA036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36181F-8AFE-4E8E-B4AC-032F81EF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38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71B89EF-0D11-4620-87CE-248E5554D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A0FA2A-9A8E-4C49-813F-CB558764C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A0A008-CBC0-4127-84ED-7ACCF9BE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527F37-D4B7-40F8-AF21-C6A7EF80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4896E4-CAA0-42DD-8CCF-15D8C1DE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99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4FF6D3-5708-4310-86C7-C0420C6C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FF5FE4-B657-4212-B626-BE6C9665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3A78C7-A597-4C9E-9873-9904A413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0DA0F7-8FB0-4FED-A701-854093FE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BD0F2B-0454-4F5C-B19A-79DE6806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59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CC9E7-F118-47D2-A849-51EC4408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DEE904-02F9-484B-AE57-2758EDAB4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990A33-1215-4085-9232-1AF195A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1AA957-915A-4511-92E5-4B7711AA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43E090-1DF0-449E-AA8C-F1150C2A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93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8D032-7526-4E28-9240-30925A1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A9089-2283-44A6-8A0E-AF689A152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F4426D-4546-4F75-82F9-E7738940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551B1E-7687-415E-BDE9-498000BB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574A5F-AFB9-4840-8C72-8F899689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827EA2-133E-4A85-92BF-19F0C9BF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68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2CA233-7E2E-42FA-8A1E-AB0D86F4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7ED584-5ED6-41F8-8F73-C56A5F5CF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5F5381-868F-40AE-B593-96BC86B4C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3826DF7-B345-4F34-BF35-E3AB70FB8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B6F76B-33B2-4F32-871A-40F7787F1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D88EC7E-E35B-45F2-AFF0-1E9247F3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13A90F8-F285-418C-9D42-A3668E3B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FA7ECA-C364-4D43-B166-8D4E1894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911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AF8B8-0B5E-4EE6-BA56-40C8C1F5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5ABE59-AECB-4CEA-8466-2F8CF579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C16965-5573-44E3-AC81-7982C07C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4AFCCD-2D9A-4B05-B872-1BDD722E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5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1754D5-9661-4FC4-AB57-D4BD5498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FFBA982-3C59-440C-9540-F7BA7F49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F029EF-5FA9-4CEF-8534-9D86F696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53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53318-1246-470A-918A-CC9494F3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4A9425-7699-4491-8090-E47DD40B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695240-30EF-4587-9A30-156FF241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70F454-42EB-4462-B4F4-5C732F60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3422DF-598B-40ED-A4A0-0CF8EB48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290C97-46C3-4F1D-A8FC-D647A301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4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C310E-48CD-4ED2-B773-ACE71C7C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C3C23DB-98F4-4592-93ED-9FE733981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47FB6A-F941-41C9-8421-4BECD35EF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F3798C0-8012-46A8-ADDD-BAF02DFB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06/07/2020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639953-C6B4-4250-9D50-829C75FD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Milano 1863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8DBAE8-DA06-47BB-9EDA-DF3D2F54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3F4A416-2E2A-487B-948E-F79F6961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AF9FA9-664E-4166-A2DC-14632FD4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55DF09-7FFA-4DF8-9F5B-D5CD55903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EFFC52-D54A-4F2E-B813-14147534A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AFC530-F3A0-4786-907D-E78EBCF67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4F22C-FD6D-4826-A6D8-CD333A00B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37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mi365-my.sharepoint.com/:u:/g/personal/10432943_polimi_it/EWdJHRrY7BtNnX1-WQIkQ-sBm2r8DJomIIiWWVib6TYvRw?e=tTO5F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atteo.pradella@polimi.it" TargetMode="External"/><Relationship Id="rId5" Type="http://schemas.openxmlformats.org/officeDocument/2006/relationships/hyperlink" Target="mailto:lorenzo.farinelli@mail.polimi.it" TargetMode="External"/><Relationship Id="rId4" Type="http://schemas.openxmlformats.org/officeDocument/2006/relationships/hyperlink" Target="mailto:rodrigo.principe@mail.polimi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5BB5E2-669D-40DA-9FD6-718ACE2BE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6253"/>
            <a:ext cx="9144000" cy="2387600"/>
          </a:xfrm>
        </p:spPr>
        <p:txBody>
          <a:bodyPr/>
          <a:lstStyle/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PSP7 – Epifani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Falleti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Landi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54EF8A-2ECC-4E98-A189-A4672A44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6F1E4B-7D63-4CFA-B947-357AC9BE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8097-7835-4D46-A254-5B87A58A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85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4B0F7-B573-494F-9F91-77F9C141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2067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 cosa abbiamo implementato?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AD2F0-0BDA-46CD-87E8-0405E29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A32B69-91E9-4DC0-8E26-D2C563E2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95A93C-345B-4F22-A279-16EDC9C0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it-IT" sz="1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63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1B2831-C09D-45BB-9E1C-60E71A17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Interfaccia grafica e testuale</a:t>
            </a:r>
          </a:p>
        </p:txBody>
      </p:sp>
      <p:pic>
        <p:nvPicPr>
          <p:cNvPr id="5" name="Segnaposto contenuto 4" descr="Immagine che contiene stanza, uomo&#10;&#10;Descrizione generata automaticamente">
            <a:extLst>
              <a:ext uri="{FF2B5EF4-FFF2-40B4-BE49-F238E27FC236}">
                <a16:creationId xmlns:a16="http://schemas.microsoft.com/office/drawing/2014/main" id="{55DE0897-31A8-429C-949B-CA253DBD8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3594"/>
            <a:ext cx="440821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computer, tastiera, tavolo, illuminato&#10;&#10;Descrizione generata automaticamente">
            <a:extLst>
              <a:ext uri="{FF2B5EF4-FFF2-40B4-BE49-F238E27FC236}">
                <a16:creationId xmlns:a16="http://schemas.microsoft.com/office/drawing/2014/main" id="{E21B5CCC-AD7B-4F71-9B7D-99AE4E9E1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" r="19847" b="50260"/>
          <a:stretch/>
        </p:blipFill>
        <p:spPr>
          <a:xfrm>
            <a:off x="5365315" y="3232842"/>
            <a:ext cx="6634427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data 7">
            <a:extLst>
              <a:ext uri="{FF2B5EF4-FFF2-40B4-BE49-F238E27FC236}">
                <a16:creationId xmlns:a16="http://schemas.microsoft.com/office/drawing/2014/main" id="{F8CE35B5-2AF2-4CA2-B7FC-37285CA7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7D9A91FC-1BA5-4BD2-9690-F5909187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A9A863E-7E30-40EA-B38B-F79B721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</a:rPr>
              <a:t>3</a:t>
            </a:fld>
            <a:endParaRPr lang="it-IT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3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6DDA8-EE75-44EF-97C5-6893E0DC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Partite in 2 e 3 giocatori</a:t>
            </a:r>
          </a:p>
        </p:txBody>
      </p:sp>
      <p:pic>
        <p:nvPicPr>
          <p:cNvPr id="5" name="Segnaposto contenuto 4" descr="Immagine che contiene edificio, sedendo, persone, inpiedi&#10;&#10;Descrizione generata automaticamente">
            <a:extLst>
              <a:ext uri="{FF2B5EF4-FFF2-40B4-BE49-F238E27FC236}">
                <a16:creationId xmlns:a16="http://schemas.microsoft.com/office/drawing/2014/main" id="{77B68457-E3BE-464E-8A4E-418D672C5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96" y="927169"/>
            <a:ext cx="4864669" cy="500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369E6E-D608-4F54-830F-B81C47486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140"/>
            <a:ext cx="4864669" cy="482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data 7">
            <a:extLst>
              <a:ext uri="{FF2B5EF4-FFF2-40B4-BE49-F238E27FC236}">
                <a16:creationId xmlns:a16="http://schemas.microsoft.com/office/drawing/2014/main" id="{745F77CB-6C1D-49AF-8B76-4F6E4643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9389E9DC-2CA5-473B-BAF4-35DF95FF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9994016-3806-44D2-A96B-EFA0A2BA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67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DF53FB-D14D-4140-9A34-329D1BD3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nostre divinità</a:t>
            </a:r>
          </a:p>
        </p:txBody>
      </p:sp>
      <p:pic>
        <p:nvPicPr>
          <p:cNvPr id="5" name="Segnaposto contenuto 4" descr="Immagine che contiene fotografia, sedendo, computer, tavolo&#10;&#10;Descrizione generata automaticamente">
            <a:extLst>
              <a:ext uri="{FF2B5EF4-FFF2-40B4-BE49-F238E27FC236}">
                <a16:creationId xmlns:a16="http://schemas.microsoft.com/office/drawing/2014/main" id="{B0B420FD-B318-4020-9DAB-C42C0F2DE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247"/>
            <a:ext cx="2050722" cy="292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4933DA-78AE-4831-A6FC-3BCC2A9AC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70" y="1690688"/>
            <a:ext cx="2117222" cy="3228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fotografia, tavolo, sedendo, vecchio&#10;&#10;Descrizione generata automaticamente">
            <a:extLst>
              <a:ext uri="{FF2B5EF4-FFF2-40B4-BE49-F238E27FC236}">
                <a16:creationId xmlns:a16="http://schemas.microsoft.com/office/drawing/2014/main" id="{F54468C5-E58A-42FA-A64D-DE08FA4F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72" y="1950129"/>
            <a:ext cx="2312228" cy="329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interni, sedendo, piccolo, tavolo&#10;&#10;Descrizione generata automaticamente">
            <a:extLst>
              <a:ext uri="{FF2B5EF4-FFF2-40B4-BE49-F238E27FC236}">
                <a16:creationId xmlns:a16="http://schemas.microsoft.com/office/drawing/2014/main" id="{8DF22C13-288A-44A2-B612-8E7169370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642" y="2246556"/>
            <a:ext cx="2473115" cy="3516117"/>
          </a:xfrm>
          <a:prstGeom prst="rect">
            <a:avLst/>
          </a:prstGeom>
        </p:spPr>
      </p:pic>
      <p:pic>
        <p:nvPicPr>
          <p:cNvPr id="15" name="Immagine 14" descr="Immagine che contiene edificio, fotografia, tavolo, articoli&#10;&#10;Descrizione generata automaticamente">
            <a:extLst>
              <a:ext uri="{FF2B5EF4-FFF2-40B4-BE49-F238E27FC236}">
                <a16:creationId xmlns:a16="http://schemas.microsoft.com/office/drawing/2014/main" id="{C8D48023-98E2-4BE1-8B14-52B993C28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22" y="2532123"/>
            <a:ext cx="2652408" cy="3881240"/>
          </a:xfrm>
          <a:prstGeom prst="rect">
            <a:avLst/>
          </a:prstGeom>
        </p:spPr>
      </p:pic>
      <p:pic>
        <p:nvPicPr>
          <p:cNvPr id="39" name="Immagine 38" descr="Immagine che contiene edificio, uomo, facciata, sedendo&#10;&#10;Descrizione generata automaticamente">
            <a:extLst>
              <a:ext uri="{FF2B5EF4-FFF2-40B4-BE49-F238E27FC236}">
                <a16:creationId xmlns:a16="http://schemas.microsoft.com/office/drawing/2014/main" id="{502418C1-479F-4A9F-AFF4-27FC4CB7A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70" y="1570562"/>
            <a:ext cx="2443611" cy="367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Immagine 41" descr="Immagine che contiene edificio, uomo, sedendo, vecchio&#10;&#10;Descrizione generata automaticamente">
            <a:extLst>
              <a:ext uri="{FF2B5EF4-FFF2-40B4-BE49-F238E27FC236}">
                <a16:creationId xmlns:a16="http://schemas.microsoft.com/office/drawing/2014/main" id="{B7E5D065-7F46-4742-B646-B38B8BB58B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13" y="1810814"/>
            <a:ext cx="2459040" cy="372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magine 43" descr="Immagine che contiene sedendo, vecchio, cucina, donna&#10;&#10;Descrizione generata automaticamente">
            <a:extLst>
              <a:ext uri="{FF2B5EF4-FFF2-40B4-BE49-F238E27FC236}">
                <a16:creationId xmlns:a16="http://schemas.microsoft.com/office/drawing/2014/main" id="{F9E2C210-8EEB-4238-BBC6-CFF72D4E4F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31" y="2175893"/>
            <a:ext cx="2467147" cy="372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magine 45" descr="Immagine che contiene sedendo, facciata, tavolo, piccolo&#10;&#10;Descrizione generata automaticamente">
            <a:extLst>
              <a:ext uri="{FF2B5EF4-FFF2-40B4-BE49-F238E27FC236}">
                <a16:creationId xmlns:a16="http://schemas.microsoft.com/office/drawing/2014/main" id="{BD79CE47-BFC7-468F-9C82-97E4F0103C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06" y="2469429"/>
            <a:ext cx="2459040" cy="3729909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4002431-A347-46EB-BB3D-2E2A0D7ED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27" y="1292588"/>
            <a:ext cx="2557028" cy="3861472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12716DEE-F9B4-4868-9F8D-92555A4B17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39" y="1424790"/>
            <a:ext cx="2858288" cy="4192111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E71442C-AD7E-4A3D-B02F-3AAFA6DC34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10" y="1633155"/>
            <a:ext cx="2926981" cy="4260148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72A84E6F-2A5B-4321-B5BB-8896B1EFF2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57" y="1873007"/>
            <a:ext cx="2866520" cy="4186697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7C4FC2E8-3911-43E4-B51E-F2A7ABEA9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219" y="2147811"/>
            <a:ext cx="2652407" cy="4002244"/>
          </a:xfrm>
          <a:prstGeom prst="rect">
            <a:avLst/>
          </a:prstGeom>
        </p:spPr>
      </p:pic>
      <p:sp>
        <p:nvSpPr>
          <p:cNvPr id="57" name="Segnaposto data 56">
            <a:extLst>
              <a:ext uri="{FF2B5EF4-FFF2-40B4-BE49-F238E27FC236}">
                <a16:creationId xmlns:a16="http://schemas.microsoft.com/office/drawing/2014/main" id="{AEF37CF0-BD57-482B-BBFB-F247E7CF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58" name="Segnaposto piè di pagina 57">
            <a:extLst>
              <a:ext uri="{FF2B5EF4-FFF2-40B4-BE49-F238E27FC236}">
                <a16:creationId xmlns:a16="http://schemas.microsoft.com/office/drawing/2014/main" id="{0C78B894-EBB1-47D7-99B8-874E425C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59" name="Segnaposto numero diapositiva 58">
            <a:extLst>
              <a:ext uri="{FF2B5EF4-FFF2-40B4-BE49-F238E27FC236}">
                <a16:creationId xmlns:a16="http://schemas.microsoft.com/office/drawing/2014/main" id="{89A750CC-9615-49C3-A12B-3E4C50B9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7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BB6FF-C954-446C-8754-DE2681C2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funzionalità avanzata </a:t>
            </a:r>
            <a:r>
              <a:rPr lang="it-I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</a:t>
            </a:r>
            <a:endParaRPr lang="it-I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34D1FA1-E2D1-4493-B9B2-1EC49DB1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6533" r="4823" b="24760"/>
          <a:stretch/>
        </p:blipFill>
        <p:spPr>
          <a:xfrm>
            <a:off x="3000375" y="2095501"/>
            <a:ext cx="619125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data 7">
            <a:extLst>
              <a:ext uri="{FF2B5EF4-FFF2-40B4-BE49-F238E27FC236}">
                <a16:creationId xmlns:a16="http://schemas.microsoft.com/office/drawing/2014/main" id="{6BA34CC9-B06B-4F0B-B3E3-A5BB51218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C94D0101-21BD-45E5-8D5E-77BC6421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B189C40-0073-434D-8643-6886F89E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it-IT" sz="1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1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6A4AF-D988-4251-B613-F1A800F6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 quali sistemi operativi?</a:t>
            </a:r>
          </a:p>
        </p:txBody>
      </p:sp>
      <p:pic>
        <p:nvPicPr>
          <p:cNvPr id="5" name="Segnaposto contenuto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E040B31-0288-442D-9E12-4C7D32F65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9" y="1353063"/>
            <a:ext cx="2533650" cy="300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B7DA1C7-8D2A-451F-BD5F-734AAD387C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r="10877"/>
          <a:stretch/>
        </p:blipFill>
        <p:spPr>
          <a:xfrm>
            <a:off x="3107585" y="2893116"/>
            <a:ext cx="4557933" cy="33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07001B-DAF3-4C68-A08B-EE99F1D10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300" y="1574223"/>
            <a:ext cx="3727463" cy="2087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egnaposto data 15">
            <a:extLst>
              <a:ext uri="{FF2B5EF4-FFF2-40B4-BE49-F238E27FC236}">
                <a16:creationId xmlns:a16="http://schemas.microsoft.com/office/drawing/2014/main" id="{5355C871-34F6-482D-B3E5-34611CAA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1409F850-8844-437C-8AA0-2229AE2E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516C1CC8-108B-4CE7-A74F-11A53AAE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06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BA519A-B0FD-47BC-96CB-D27B8462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Facciamo </a:t>
            </a: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chiarezza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 Linux</a:t>
            </a:r>
          </a:p>
        </p:txBody>
      </p:sp>
      <p:pic>
        <p:nvPicPr>
          <p:cNvPr id="5" name="Segnaposto contenuto 4" descr="Immagine che contiene palla, stanza, tavolo&#10;&#10;Descrizione generata automaticamente">
            <a:extLst>
              <a:ext uri="{FF2B5EF4-FFF2-40B4-BE49-F238E27FC236}">
                <a16:creationId xmlns:a16="http://schemas.microsoft.com/office/drawing/2014/main" id="{8EB8D628-1DA8-4B57-A1E7-E73C4F74C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70" y="2283940"/>
            <a:ext cx="3142856" cy="291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persona, tuta, uomo, cravatta&#10;&#10;Descrizione generata automaticamente">
            <a:extLst>
              <a:ext uri="{FF2B5EF4-FFF2-40B4-BE49-F238E27FC236}">
                <a16:creationId xmlns:a16="http://schemas.microsoft.com/office/drawing/2014/main" id="{8E92F997-5618-4D3D-8669-45898C4E6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75" y="923925"/>
            <a:ext cx="3463047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20ADDD-E449-4BCD-9C2D-F4586D430D72}"/>
              </a:ext>
            </a:extLst>
          </p:cNvPr>
          <p:cNvSpPr txBox="1"/>
          <p:nvPr/>
        </p:nvSpPr>
        <p:spPr>
          <a:xfrm>
            <a:off x="337625" y="5772150"/>
            <a:ext cx="1101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Macchina virtuale consigliata per il progetto di Algoritmi e Principi dell’Informatica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E5688C3-05DB-4D12-8758-2C65DB49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CF356212-F970-41EC-816E-D1C05043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5FFC24F-9EAE-43B2-BC5C-20AE156B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33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CEB9B5-9B2F-4559-9A59-01962273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API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D50AD9-729F-417A-A744-D162DA52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https://polimi365-my.sharepoint.com/:u:/g/personal/10432943_polimi_it/EWdJHRrY7BtNnX1-WQIkQ-sBm2r8DJomIIiWWVib6TYvRw?e=tTO5FY</a:t>
            </a:r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Recapiti: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rodrigo.principe@mail.polimi.it</a:t>
            </a:r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lorenzo.farinelli@mail.polimi.it</a:t>
            </a:r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matteo.pradella@polimi.it</a:t>
            </a:r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t-IT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67E404-CA4E-447E-9782-2014E3E9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06/07/2020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B1D10E-1F35-47D9-AECA-56C7EF49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Politecnico di Milano 1863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89326-CE29-443C-9189-0ACC47E8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4F22C-FD6D-4826-A6D8-CD333A00BC30}" type="slidenum">
              <a:rPr lang="it-IT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5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155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di Office</vt:lpstr>
      <vt:lpstr>PSP7 – Epifani Falleti Landi</vt:lpstr>
      <vt:lpstr>Che cosa abbiamo implementato?</vt:lpstr>
      <vt:lpstr>Interfaccia grafica e testuale</vt:lpstr>
      <vt:lpstr>Partite in 2 e 3 giocatori</vt:lpstr>
      <vt:lpstr>Le nostre divinità</vt:lpstr>
      <vt:lpstr>La funzionalità avanzata Undo</vt:lpstr>
      <vt:lpstr>Su quali sistemi operativi?</vt:lpstr>
      <vt:lpstr>Facciamo chiarezza su Linux</vt:lpstr>
      <vt:lpstr>Progetto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PSP7 – Epifani Falleti Landi</dc:title>
  <dc:creator>Alfredo Landi</dc:creator>
  <cp:lastModifiedBy>Alfredo Landi</cp:lastModifiedBy>
  <cp:revision>11</cp:revision>
  <dcterms:created xsi:type="dcterms:W3CDTF">2020-07-05T22:53:54Z</dcterms:created>
  <dcterms:modified xsi:type="dcterms:W3CDTF">2020-07-06T00:45:20Z</dcterms:modified>
</cp:coreProperties>
</file>